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10" autoAdjust="0"/>
    <p:restoredTop sz="59271" autoAdjust="0"/>
  </p:normalViewPr>
  <p:slideViewPr>
    <p:cSldViewPr snapToGrid="0">
      <p:cViewPr varScale="1">
        <p:scale>
          <a:sx n="48" d="100"/>
          <a:sy n="48" d="100"/>
        </p:scale>
        <p:origin x="-104" y="-84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10/20/15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and  define 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dirty="0" smtClean="0"/>
              <a:t>Instructor</a:t>
            </a:r>
            <a:r>
              <a:rPr lang="en-US" baseline="0" dirty="0" smtClean="0"/>
              <a:t> Note: 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a:t>
            </a:r>
            <a:r>
              <a:rPr lang="en-US" dirty="0" smtClean="0"/>
              <a:t>workstation cookbook</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a:t>
            </a:r>
            <a:r>
              <a:rPr lang="en-US" dirty="0" smtClean="0"/>
              <a:t>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57173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endParaRPr lang="en-US" sz="2300" dirty="0"/>
          </a:p>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4344027"/>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05970"/>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dirty="0" smtClean="0">
                <a:latin typeface="Courier New" panose="02070309020205020404" pitchFamily="49" charset="0"/>
                <a:cs typeface="Courier New" panose="02070309020205020404" pitchFamily="49" charset="0"/>
              </a:rPr>
              <a:t>curl </a:t>
            </a:r>
            <a:r>
              <a:rPr lang="en-US" sz="3200" dirty="0" err="1" smtClean="0">
                <a:latin typeface="Courier New" panose="02070309020205020404" pitchFamily="49" charset="0"/>
                <a:cs typeface="Courier New" panose="02070309020205020404" pitchFamily="49" charset="0"/>
              </a:rPr>
              <a:t>localhost</a:t>
            </a: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14889</TotalTime>
  <Words>5097</Words>
  <Application>Microsoft Macintosh PowerPoint</Application>
  <PresentationFormat>Custom</PresentationFormat>
  <Paragraphs>595</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Apply the Server Recipe</vt:lpstr>
      <vt:lpstr>Lab: Verify That the Website is Available</vt:lpstr>
      <vt:lpstr>GE: Commit Your Work</vt:lpstr>
      <vt:lpstr>Discussion</vt:lpstr>
      <vt:lpstr>Q &amp; 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1866</cp:revision>
  <cp:lastPrinted>2015-02-07T23:49:10Z</cp:lastPrinted>
  <dcterms:created xsi:type="dcterms:W3CDTF">2012-09-13T17:36:07Z</dcterms:created>
  <dcterms:modified xsi:type="dcterms:W3CDTF">2015-10-21T01:48:33Z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